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58" r:id="rId4"/>
    <p:sldId id="259" r:id="rId5"/>
    <p:sldId id="260" r:id="rId6"/>
    <p:sldId id="267" r:id="rId7"/>
    <p:sldId id="268" r:id="rId8"/>
    <p:sldId id="265" r:id="rId9"/>
    <p:sldId id="269" r:id="rId10"/>
  </p:sldIdLst>
  <p:sldSz cx="18288000" cy="10287000"/>
  <p:notesSz cx="6858000" cy="9144000"/>
  <p:embeddedFontLst>
    <p:embeddedFont>
      <p:font typeface="Exo 2 Medium Bold" panose="020B0604020202020204" charset="-52"/>
      <p:regular r:id="rId12"/>
    </p:embeddedFont>
    <p:embeddedFont>
      <p:font typeface="Exo 2 Medium" panose="020B0604020202020204" charset="-52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55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982281"/>
            <a:ext cx="18288000" cy="2572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0"/>
              </a:lnSpc>
            </a:pPr>
            <a:r>
              <a:rPr lang="ru-RU" sz="16700" dirty="0" smtClean="0">
                <a:solidFill>
                  <a:srgbClr val="FF4647"/>
                </a:solidFill>
                <a:latin typeface="Exo 2 Medium Bold"/>
              </a:rPr>
              <a:t>Закономерности</a:t>
            </a:r>
            <a:endParaRPr lang="en-US" sz="16700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0344" y="7737060"/>
            <a:ext cx="3207312" cy="13991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35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Нарисуйте следующую картинку в ряду: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830617"/>
            <a:ext cx="5600700" cy="215276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5673675"/>
            <a:ext cx="5600701" cy="110701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7263370"/>
            <a:ext cx="5786837" cy="273970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7937" y="2579528"/>
            <a:ext cx="5381141" cy="297644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0021" y="6172423"/>
            <a:ext cx="5410623" cy="235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2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35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Нарисуйте следующую картинку в ряду: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763" y="2857500"/>
            <a:ext cx="5486823" cy="288915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062" y="6160376"/>
            <a:ext cx="5258223" cy="140082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3800" y="2585113"/>
            <a:ext cx="4969264" cy="198136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3800" y="5387411"/>
            <a:ext cx="5257800" cy="165127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764" y="8269062"/>
            <a:ext cx="4890836" cy="9170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Определите закономерность и скажит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е, что нарисовано в пустой ячейке?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51435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605" y="3314700"/>
            <a:ext cx="7529212" cy="34597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49079" y="9362940"/>
            <a:ext cx="1964026" cy="6381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163393"/>
            <a:ext cx="1698440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Зная, что закономерность следующая: в каждой строке и столбце не должен повторяться цвет фигуры, укажите, что стоит в левом нижнем углу на каждой из картинок: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249375"/>
            <a:ext cx="444627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763" y="3619500"/>
            <a:ext cx="7590178" cy="33835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049079" y="9362940"/>
            <a:ext cx="1964026" cy="6381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163393"/>
            <a:ext cx="16984404" cy="6104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Продолжите последовательность чисел:</a:t>
            </a:r>
          </a:p>
          <a:p>
            <a:pPr>
              <a:lnSpc>
                <a:spcPts val="276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1, 11, 111, 1111…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/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1, 2, 3, 4, …</a:t>
            </a:r>
          </a:p>
          <a:p>
            <a:pPr>
              <a:lnSpc>
                <a:spcPts val="276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1, 3, 5, 7, …</a:t>
            </a:r>
          </a:p>
          <a:p>
            <a:pPr>
              <a:lnSpc>
                <a:spcPts val="276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1, 4, 7, 10, …</a:t>
            </a:r>
          </a:p>
          <a:p>
            <a:pPr>
              <a:lnSpc>
                <a:spcPts val="276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1, 1, 2, 3, 5, 8, …</a:t>
            </a:r>
          </a:p>
          <a:p>
            <a:pPr>
              <a:lnSpc>
                <a:spcPts val="276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1, 2, 1, 2, …</a:t>
            </a:r>
          </a:p>
          <a:p>
            <a:pPr>
              <a:lnSpc>
                <a:spcPts val="276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1, 2, 1, 3, 1, 4, …</a:t>
            </a:r>
          </a:p>
          <a:p>
            <a:pPr>
              <a:lnSpc>
                <a:spcPts val="276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1, 1, 2, 1, 2, 3, …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249375"/>
            <a:ext cx="444627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5429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049079" y="9362940"/>
            <a:ext cx="1964026" cy="6381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163393"/>
            <a:ext cx="16984404" cy="4667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каждой цепочке найдите закономерность и вставьте пропущенные числа:</a:t>
            </a:r>
          </a:p>
          <a:p>
            <a:pPr>
              <a:lnSpc>
                <a:spcPts val="276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3, 6, _, 12, 15, 18, …</a:t>
            </a:r>
          </a:p>
          <a:p>
            <a:pPr>
              <a:lnSpc>
                <a:spcPts val="276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1, _, 3, _, 5, 6, …</a:t>
            </a:r>
          </a:p>
          <a:p>
            <a:pPr>
              <a:lnSpc>
                <a:spcPts val="276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1, 1, _, 2, 3, 3, …</a:t>
            </a:r>
          </a:p>
          <a:p>
            <a:pPr>
              <a:lnSpc>
                <a:spcPts val="276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1, 2, 2, 3, _, 3, 4, 4, 4, 4, …</a:t>
            </a:r>
          </a:p>
          <a:p>
            <a:pPr>
              <a:lnSpc>
                <a:spcPts val="276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1, 3, 2, 4, _, 5, 4, 6, …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/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1, 2, 4, 3, 5, 6, 8, _, 9, 10, 12, 11, … 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249375"/>
            <a:ext cx="444627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43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1219200" y="1866900"/>
            <a:ext cx="15849600" cy="5374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0"/>
              </a:lnSpc>
            </a:pPr>
            <a:r>
              <a:rPr lang="ru-RU" sz="11600" dirty="0" smtClean="0">
                <a:solidFill>
                  <a:srgbClr val="FF4647"/>
                </a:solidFill>
                <a:latin typeface="Exo 2 Medium Bold"/>
              </a:rPr>
              <a:t>Придумайте свою закономерность!</a:t>
            </a:r>
            <a:endParaRPr lang="en-US" sz="11600" dirty="0">
              <a:solidFill>
                <a:srgbClr val="FF4647"/>
              </a:solidFill>
              <a:latin typeface="Exo 2 Medium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0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163</Words>
  <Application>Microsoft Office PowerPoint</Application>
  <PresentationFormat>Произвольный</PresentationFormat>
  <Paragraphs>38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Exo 2 Medium Bold</vt:lpstr>
      <vt:lpstr>Arial</vt:lpstr>
      <vt:lpstr>Exo 2 Medium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 для Олмата</dc:title>
  <dc:creator>Дарья</dc:creator>
  <cp:lastModifiedBy>Дарья</cp:lastModifiedBy>
  <cp:revision>4</cp:revision>
  <dcterms:created xsi:type="dcterms:W3CDTF">2006-08-16T00:00:00Z</dcterms:created>
  <dcterms:modified xsi:type="dcterms:W3CDTF">2021-12-06T14:32:16Z</dcterms:modified>
  <dc:identifier>DAD6Q3u_Waw</dc:identifier>
</cp:coreProperties>
</file>